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4"/>
  </p:notesMasterIdLst>
  <p:handoutMasterIdLst>
    <p:handoutMasterId r:id="rId5"/>
  </p:handoutMasterIdLst>
  <p:sldIdLst>
    <p:sldId id="257" r:id="rId2"/>
    <p:sldId id="263" r:id="rId3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24/08/2016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57E03411-58E2-43FD-AE1D-AD77DFF8CB20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24/08/2016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8DC57A8-AE18-4654-B6AF-04B3577165BE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92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72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8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52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08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58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20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46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61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pt-BR" smtClean="0"/>
              <a:pPr rt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475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22B156B-59AE-415F-B24B-8756D48BB9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23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 smtClean="0"/>
              <a:t>24/08/2016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022B156B-59AE-415F-B24B-8756D48BB977}" type="slidenum">
              <a:rPr lang="en-US" smtClean="0"/>
              <a:pPr rtl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5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humas.go.gov.br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BR" dirty="0" smtClean="0"/>
              <a:t>PROGRAMA VIDA SAUDÁVEL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pt-BR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76967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0989" y="1672731"/>
            <a:ext cx="10905565" cy="1558344"/>
          </a:xfrm>
        </p:spPr>
        <p:txBody>
          <a:bodyPr rtlCol="0">
            <a:normAutofit fontScale="25000" lnSpcReduction="20000"/>
          </a:bodyPr>
          <a:lstStyle/>
          <a:p>
            <a:pPr algn="just"/>
            <a:r>
              <a:rPr lang="pt-BR" sz="9600" b="1" dirty="0"/>
              <a:t>O GOVERNO DA CIDADE DE INHUMAS e o CONSELHO MUNICIPAL DO IDOSO </a:t>
            </a:r>
            <a:r>
              <a:rPr lang="pt-BR" sz="9600" dirty="0"/>
              <a:t>na busca por mais qualidade de vida para pessoas idosas, apresenta o </a:t>
            </a:r>
            <a:r>
              <a:rPr lang="pt-BR" sz="12800" b="1" dirty="0"/>
              <a:t>PROGRAMA VIDA </a:t>
            </a:r>
            <a:r>
              <a:rPr lang="pt-BR" sz="12800" b="1" dirty="0" smtClean="0"/>
              <a:t>SAUDÁVEL</a:t>
            </a:r>
            <a:r>
              <a:rPr lang="pt-BR" sz="9600" dirty="0" smtClean="0"/>
              <a:t>. </a:t>
            </a:r>
          </a:p>
          <a:p>
            <a:pPr algn="just"/>
            <a:r>
              <a:rPr lang="pt-BR" sz="11200" b="1" dirty="0" smtClean="0"/>
              <a:t>OBJETIVOS:</a:t>
            </a:r>
            <a:r>
              <a:rPr lang="pt-BR" sz="9600" dirty="0" smtClean="0"/>
              <a:t> </a:t>
            </a:r>
          </a:p>
          <a:p>
            <a:pPr marL="1143000" indent="-1143000" algn="just">
              <a:buFont typeface="Wingdings" panose="05000000000000000000" pitchFamily="2" charset="2"/>
              <a:buChar char="q"/>
            </a:pPr>
            <a:r>
              <a:rPr lang="pt-BR" sz="9600" dirty="0" smtClean="0"/>
              <a:t>Promover ações de </a:t>
            </a:r>
            <a:r>
              <a:rPr lang="pt-BR" sz="9600" dirty="0"/>
              <a:t>promoção da saúde e prevenção de doenças a partir da prática de exercícios físicos orientados</a:t>
            </a:r>
            <a:r>
              <a:rPr lang="pt-BR" sz="9600" dirty="0" smtClean="0"/>
              <a:t>.</a:t>
            </a:r>
          </a:p>
          <a:p>
            <a:pPr marL="1143000" indent="-1143000" algn="just">
              <a:buFont typeface="Wingdings" panose="05000000000000000000" pitchFamily="2" charset="2"/>
              <a:buChar char="q"/>
            </a:pPr>
            <a:r>
              <a:rPr lang="pt-BR" sz="9600" dirty="0" smtClean="0"/>
              <a:t>Conscientizar </a:t>
            </a:r>
            <a:r>
              <a:rPr lang="pt-BR" sz="9600" dirty="0"/>
              <a:t>sobre mudanças de hábito e orientação sobre comportamentos saudáveis</a:t>
            </a:r>
            <a:r>
              <a:rPr lang="pt-BR" sz="9600" dirty="0" smtClean="0"/>
              <a:t>. </a:t>
            </a:r>
          </a:p>
          <a:p>
            <a:pPr marL="1143000" indent="-1143000" algn="just">
              <a:buFont typeface="Wingdings" panose="05000000000000000000" pitchFamily="2" charset="2"/>
              <a:buChar char="q"/>
            </a:pPr>
            <a:r>
              <a:rPr lang="pt-BR" sz="9600" dirty="0" smtClean="0"/>
              <a:t>Incentivar </a:t>
            </a:r>
            <a:r>
              <a:rPr lang="pt-BR" sz="9600" smtClean="0"/>
              <a:t>a pratica de </a:t>
            </a:r>
            <a:r>
              <a:rPr lang="pt-BR" sz="9600" dirty="0"/>
              <a:t>atividades físicas, com organização e participação em torneios e </a:t>
            </a:r>
            <a:r>
              <a:rPr lang="pt-BR" sz="9600" dirty="0" smtClean="0"/>
              <a:t>gincanas,</a:t>
            </a:r>
            <a:r>
              <a:rPr lang="pt-BR" sz="9600" dirty="0"/>
              <a:t> atividades sócio- culturais e de lazer.</a:t>
            </a:r>
          </a:p>
          <a:p>
            <a:pPr algn="just"/>
            <a:endParaRPr lang="en-US" dirty="0"/>
          </a:p>
        </p:txBody>
      </p:sp>
      <p:pic>
        <p:nvPicPr>
          <p:cNvPr id="5" name="Imagem 4" descr="Prefeitura Municipal de Inhumas – GO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248" y="316284"/>
            <a:ext cx="1969004" cy="851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887" y="398901"/>
            <a:ext cx="1223683" cy="1120337"/>
          </a:xfrm>
          <a:prstGeom prst="rect">
            <a:avLst/>
          </a:prstGeom>
        </p:spPr>
      </p:pic>
      <p:pic>
        <p:nvPicPr>
          <p:cNvPr id="7" name="Imagem 6" descr="Resultado de imagem para programa vida saudavel md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417" y="316284"/>
            <a:ext cx="120904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 descr="http://www.mds.gov.br/webarquivos/arquivo/Brasil_Amigo_Pessoa_Idosa/vida_saudavel/vida-saud%C3%A1vel-seta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0702" y="232852"/>
            <a:ext cx="1438275" cy="10185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510989" y="5284694"/>
            <a:ext cx="69713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NÚCLEOS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</a:p>
          <a:p>
            <a:pPr algn="just"/>
            <a:r>
              <a:rPr lang="pt-BR" sz="1600" b="1" dirty="0" smtClean="0">
                <a:solidFill>
                  <a:schemeClr val="accent2">
                    <a:lumMod val="75000"/>
                  </a:schemeClr>
                </a:solidFill>
              </a:rPr>
              <a:t>CRAS - CCI </a:t>
            </a:r>
          </a:p>
          <a:p>
            <a:r>
              <a:rPr lang="pt-BR" sz="1600" b="1" dirty="0" smtClean="0">
                <a:solidFill>
                  <a:schemeClr val="accent2">
                    <a:lumMod val="75000"/>
                  </a:schemeClr>
                </a:solidFill>
              </a:rPr>
              <a:t> ASSOCIAÇÃO ETERNA </a:t>
            </a:r>
            <a:r>
              <a:rPr lang="pt-BR" sz="1600" b="1" dirty="0" smtClean="0">
                <a:solidFill>
                  <a:schemeClr val="accent2">
                    <a:lumMod val="75000"/>
                  </a:schemeClr>
                </a:solidFill>
              </a:rPr>
              <a:t>JUVENTUDE – 4 ª feira Das 13:30 às 16:30 - </a:t>
            </a:r>
            <a:endParaRPr lang="pt-BR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t-BR" sz="1600" b="1" dirty="0" smtClean="0">
                <a:solidFill>
                  <a:schemeClr val="accent2">
                    <a:lumMod val="75000"/>
                  </a:schemeClr>
                </a:solidFill>
              </a:rPr>
              <a:t> CENTRO COMUNITÁRIO SANTA AMÁLIA</a:t>
            </a:r>
          </a:p>
          <a:p>
            <a:pPr algn="just"/>
            <a:r>
              <a:rPr lang="pt-BR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t-BR" sz="1600" b="1" dirty="0" smtClean="0">
                <a:solidFill>
                  <a:schemeClr val="accent2">
                    <a:lumMod val="75000"/>
                  </a:schemeClr>
                </a:solidFill>
              </a:rPr>
              <a:t>UBS TEODORO ALVES</a:t>
            </a:r>
            <a:endParaRPr lang="pt-BR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4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Tema do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71</TotalTime>
  <Words>115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Corbel</vt:lpstr>
      <vt:lpstr>Segoe Print</vt:lpstr>
      <vt:lpstr>Wingdings</vt:lpstr>
      <vt:lpstr>Base</vt:lpstr>
      <vt:lpstr>PROGRAMA VIDA SAUDÁVEL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do Título</dc:title>
  <dc:creator>carmencita marcia balestra</dc:creator>
  <cp:lastModifiedBy>carmencita marcia balestra</cp:lastModifiedBy>
  <cp:revision>5</cp:revision>
  <cp:lastPrinted>2020-03-09T10:59:42Z</cp:lastPrinted>
  <dcterms:created xsi:type="dcterms:W3CDTF">2020-03-07T11:42:18Z</dcterms:created>
  <dcterms:modified xsi:type="dcterms:W3CDTF">2020-03-09T11:02:26Z</dcterms:modified>
</cp:coreProperties>
</file>