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9/28/2020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C2D4DB-ABE7-4C74-9F91-D56658A342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1839596"/>
            <a:ext cx="8679915" cy="1748729"/>
          </a:xfrm>
        </p:spPr>
        <p:txBody>
          <a:bodyPr>
            <a:normAutofit fontScale="90000"/>
          </a:bodyPr>
          <a:lstStyle/>
          <a:p>
            <a:r>
              <a:rPr lang="pt-BR" sz="4000" b="1" dirty="0"/>
              <a:t>CONSELHO MUNICIPAL DO IDOSO DE INHUMAS</a:t>
            </a:r>
            <a:br>
              <a:rPr lang="pt-BR" b="1" dirty="0"/>
            </a:br>
            <a:br>
              <a:rPr lang="pt-BR" b="1" dirty="0"/>
            </a:br>
            <a:br>
              <a:rPr lang="pt-BR" b="1" dirty="0"/>
            </a:br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D5C7444F-E388-4148-A7D1-F632323376F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9644" y="0"/>
            <a:ext cx="1433417" cy="11794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m 7" descr="Resultado de imagem para prefeitura inhumas">
            <a:extLst>
              <a:ext uri="{FF2B5EF4-FFF2-40B4-BE49-F238E27FC236}">
                <a16:creationId xmlns:a16="http://schemas.microsoft.com/office/drawing/2014/main" id="{F1331D96-A820-4F64-B157-4782B54D56E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6371" y="132522"/>
            <a:ext cx="1827440" cy="8654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 descr="Dia do Idoso">
            <a:extLst>
              <a:ext uri="{FF2B5EF4-FFF2-40B4-BE49-F238E27FC236}">
                <a16:creationId xmlns:a16="http://schemas.microsoft.com/office/drawing/2014/main" id="{7154FF42-7A31-4940-851B-63DC28BBC5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033"/>
          <a:stretch/>
        </p:blipFill>
        <p:spPr bwMode="auto">
          <a:xfrm>
            <a:off x="3509644" y="2697395"/>
            <a:ext cx="5644242" cy="3156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5154001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{BF7095A7-8121-474A-8F83-F6928D36F6E8}tf16401371</Template>
  <TotalTime>19</TotalTime>
  <Words>9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Rockwell</vt:lpstr>
      <vt:lpstr>Wingdings</vt:lpstr>
      <vt:lpstr>Atlas</vt:lpstr>
      <vt:lpstr>CONSELHO MUNICIPAL DO IDOSO DE INHUMAS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1º DE OUTUBRO DIA DO IDOSO</dc:title>
  <dc:creator>carmencita marcia balestra</dc:creator>
  <cp:lastModifiedBy>carmencita marcia balestra</cp:lastModifiedBy>
  <cp:revision>3</cp:revision>
  <dcterms:created xsi:type="dcterms:W3CDTF">2020-09-28T16:52:05Z</dcterms:created>
  <dcterms:modified xsi:type="dcterms:W3CDTF">2020-09-28T17:11:56Z</dcterms:modified>
</cp:coreProperties>
</file>